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16F121-7995-4AEC-B6BB-7D2112E6D335}" type="datetimeFigureOut">
              <a:rPr lang="en-US" smtClean="0"/>
              <a:t>3/3/2013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477E7B-D462-4C7F-970B-FCE790C3FB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6F121-7995-4AEC-B6BB-7D2112E6D335}"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6F121-7995-4AEC-B6BB-7D2112E6D335}"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6F121-7995-4AEC-B6BB-7D2112E6D335}"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16F121-7995-4AEC-B6BB-7D2112E6D335}"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77E7B-D462-4C7F-970B-FCE790C3FB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6F121-7995-4AEC-B6BB-7D2112E6D335}"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16F121-7995-4AEC-B6BB-7D2112E6D335}" type="datetimeFigureOut">
              <a:rPr lang="en-US" smtClean="0"/>
              <a:t>3/3/2013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16F121-7995-4AEC-B6BB-7D2112E6D335}" type="datetimeFigureOut">
              <a:rPr lang="en-US" smtClean="0"/>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F121-7995-4AEC-B6BB-7D2112E6D335}" type="datetimeFigureOut">
              <a:rPr lang="en-US" smtClean="0"/>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6F121-7995-4AEC-B6BB-7D2112E6D335}"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77E7B-D462-4C7F-970B-FCE790C3FB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16F121-7995-4AEC-B6BB-7D2112E6D335}"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477E7B-D462-4C7F-970B-FCE790C3FB5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16F121-7995-4AEC-B6BB-7D2112E6D335}" type="datetimeFigureOut">
              <a:rPr lang="en-US" smtClean="0"/>
              <a:t>3/3/2013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477E7B-D462-4C7F-970B-FCE790C3FB5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 Scarf Girl</a:t>
            </a:r>
            <a:endParaRPr lang="en-US" dirty="0"/>
          </a:p>
        </p:txBody>
      </p:sp>
      <p:sp>
        <p:nvSpPr>
          <p:cNvPr id="3" name="Subtitle 2"/>
          <p:cNvSpPr>
            <a:spLocks noGrp="1"/>
          </p:cNvSpPr>
          <p:nvPr>
            <p:ph type="subTitle" idx="1"/>
          </p:nvPr>
        </p:nvSpPr>
        <p:spPr/>
        <p:txBody>
          <a:bodyPr/>
          <a:lstStyle/>
          <a:p>
            <a:r>
              <a:rPr lang="en-US" dirty="0" smtClean="0"/>
              <a:t>A Cultural Revolution</a:t>
            </a:r>
            <a:endParaRPr lang="en-US" dirty="0"/>
          </a:p>
        </p:txBody>
      </p:sp>
      <p:pic>
        <p:nvPicPr>
          <p:cNvPr id="4" name="Picture 3" descr="red scarg girl.jpg"/>
          <p:cNvPicPr>
            <a:picLocks noChangeAspect="1"/>
          </p:cNvPicPr>
          <p:nvPr/>
        </p:nvPicPr>
        <p:blipFill>
          <a:blip r:embed="rId2"/>
          <a:stretch>
            <a:fillRect/>
          </a:stretch>
        </p:blipFill>
        <p:spPr>
          <a:xfrm rot="20810402">
            <a:off x="289929" y="231881"/>
            <a:ext cx="2362200" cy="2819400"/>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Scarf Girl Characters</a:t>
            </a:r>
            <a:endParaRPr lang="en-US" dirty="0"/>
          </a:p>
        </p:txBody>
      </p:sp>
      <p:sp>
        <p:nvSpPr>
          <p:cNvPr id="9" name="Content Placeholder 8"/>
          <p:cNvSpPr>
            <a:spLocks noGrp="1"/>
          </p:cNvSpPr>
          <p:nvPr>
            <p:ph idx="1"/>
          </p:nvPr>
        </p:nvSpPr>
        <p:spPr/>
        <p:txBody>
          <a:bodyPr/>
          <a:lstStyle/>
          <a:p>
            <a:r>
              <a:rPr lang="en-US" dirty="0" smtClean="0"/>
              <a:t>Jiang-</a:t>
            </a:r>
            <a:r>
              <a:rPr lang="en-US" dirty="0" err="1" smtClean="0"/>
              <a:t>Ji</a:t>
            </a:r>
            <a:r>
              <a:rPr lang="en-US" dirty="0" smtClean="0"/>
              <a:t>-ling</a:t>
            </a:r>
          </a:p>
          <a:p>
            <a:r>
              <a:rPr lang="en-US" dirty="0" err="1" smtClean="0"/>
              <a:t>Ji-Yun</a:t>
            </a:r>
            <a:endParaRPr lang="en-US" dirty="0" smtClean="0"/>
          </a:p>
          <a:p>
            <a:r>
              <a:rPr lang="en-US" dirty="0" err="1" smtClean="0"/>
              <a:t>Ji</a:t>
            </a:r>
            <a:r>
              <a:rPr lang="en-US" dirty="0" smtClean="0"/>
              <a:t>-Yong</a:t>
            </a:r>
          </a:p>
          <a:p>
            <a:r>
              <a:rPr lang="en-US" dirty="0" smtClean="0"/>
              <a:t>Song-</a:t>
            </a:r>
            <a:r>
              <a:rPr lang="en-US" dirty="0" err="1" smtClean="0"/>
              <a:t>po</a:t>
            </a:r>
            <a:r>
              <a:rPr lang="en-US" dirty="0" smtClean="0"/>
              <a:t>-</a:t>
            </a:r>
            <a:r>
              <a:rPr lang="en-US" dirty="0" err="1" smtClean="0"/>
              <a:t>po</a:t>
            </a:r>
            <a:endParaRPr lang="en-US" dirty="0" smtClean="0"/>
          </a:p>
          <a:p>
            <a:r>
              <a:rPr lang="en-US" dirty="0" smtClean="0"/>
              <a:t>Grandma Cao</a:t>
            </a:r>
          </a:p>
          <a:p>
            <a:r>
              <a:rPr lang="en-US" dirty="0" smtClean="0"/>
              <a:t>Mom</a:t>
            </a:r>
          </a:p>
          <a:p>
            <a:r>
              <a:rPr lang="en-US" dirty="0" smtClean="0"/>
              <a:t>Dad</a:t>
            </a:r>
            <a:endParaRPr lang="en-US"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and Rising Action</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smtClean="0"/>
              <a:t>story takes place in Shanghai, China, during the onset of Chairman Mao </a:t>
            </a:r>
            <a:r>
              <a:rPr lang="en-US" sz="2400" dirty="0" err="1" smtClean="0"/>
              <a:t>Ze</a:t>
            </a:r>
            <a:r>
              <a:rPr lang="en-US" sz="2400" dirty="0" smtClean="0"/>
              <a:t>-dong's Cultural Revolution</a:t>
            </a:r>
            <a:r>
              <a:rPr lang="en-US" sz="2400" dirty="0" smtClean="0"/>
              <a:t>.</a:t>
            </a:r>
          </a:p>
          <a:p>
            <a:r>
              <a:rPr lang="en-US" sz="2400" dirty="0" smtClean="0"/>
              <a:t>Jiang </a:t>
            </a:r>
            <a:r>
              <a:rPr lang="en-US" sz="2400" dirty="0" err="1" smtClean="0"/>
              <a:t>Ji</a:t>
            </a:r>
            <a:r>
              <a:rPr lang="en-US" sz="2400" dirty="0" smtClean="0"/>
              <a:t> Ling gets asked by the Liberation Army soldier  to audition.</a:t>
            </a:r>
            <a:endParaRPr lang="en-US" sz="2400" dirty="0" smtClean="0"/>
          </a:p>
          <a:p>
            <a:r>
              <a:rPr lang="en-US" dirty="0" smtClean="0"/>
              <a:t>Writing </a:t>
            </a:r>
            <a:r>
              <a:rPr lang="en-US" dirty="0" err="1" smtClean="0"/>
              <a:t>da-zi-bao</a:t>
            </a:r>
            <a:r>
              <a:rPr lang="en-US" dirty="0" smtClean="0"/>
              <a:t> was a rising action.</a:t>
            </a:r>
            <a:endParaRPr lang="en-US" dirty="0"/>
          </a:p>
        </p:txBody>
      </p:sp>
      <p:pic>
        <p:nvPicPr>
          <p:cNvPr id="4" name="Picture 3" descr="chairman moa.jpg"/>
          <p:cNvPicPr>
            <a:picLocks noChangeAspect="1"/>
          </p:cNvPicPr>
          <p:nvPr/>
        </p:nvPicPr>
        <p:blipFill>
          <a:blip r:embed="rId2"/>
          <a:stretch>
            <a:fillRect/>
          </a:stretch>
        </p:blipFill>
        <p:spPr>
          <a:xfrm rot="986238">
            <a:off x="6629400" y="3276600"/>
            <a:ext cx="1828800" cy="2057400"/>
          </a:xfrm>
          <a:prstGeom prst="rect">
            <a:avLst/>
          </a:prstGeom>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a:t>
            </a:r>
            <a:endParaRPr lang="en-US" dirty="0"/>
          </a:p>
        </p:txBody>
      </p:sp>
      <p:sp>
        <p:nvSpPr>
          <p:cNvPr id="3" name="Content Placeholder 2"/>
          <p:cNvSpPr>
            <a:spLocks noGrp="1"/>
          </p:cNvSpPr>
          <p:nvPr>
            <p:ph idx="1"/>
          </p:nvPr>
        </p:nvSpPr>
        <p:spPr/>
        <p:txBody>
          <a:bodyPr>
            <a:normAutofit lnSpcReduction="10000"/>
          </a:bodyPr>
          <a:lstStyle/>
          <a:p>
            <a:r>
              <a:rPr lang="en-US" dirty="0" smtClean="0"/>
              <a:t>The climax of the book occurs when </a:t>
            </a:r>
            <a:r>
              <a:rPr lang="en-US" dirty="0" err="1" smtClean="0"/>
              <a:t>Ji</a:t>
            </a:r>
            <a:r>
              <a:rPr lang="en-US" dirty="0" smtClean="0"/>
              <a:t>-Li is forced to make a tough decision. Her father is being detained for crimes which </a:t>
            </a:r>
            <a:r>
              <a:rPr lang="en-US" dirty="0" err="1" smtClean="0"/>
              <a:t>Ji</a:t>
            </a:r>
            <a:r>
              <a:rPr lang="en-US" dirty="0" smtClean="0"/>
              <a:t>-Li believes he did not commit. However, the accusers will not accept this for an answer. If she refuses to tell them what they want to hear, she will be forced to suffer for the rest of her life. She will be marked as a counterrevolutionary and all privileges will be taken from her. However, if she accuses her father, she will be invited to join the political elite. </a:t>
            </a:r>
            <a:r>
              <a:rPr lang="en-US" dirty="0" err="1" smtClean="0"/>
              <a:t>Ji</a:t>
            </a:r>
            <a:r>
              <a:rPr lang="en-US" dirty="0" smtClean="0"/>
              <a:t>-Li is involved in a </a:t>
            </a:r>
            <a:r>
              <a:rPr lang="en-US" b="1" dirty="0" smtClean="0"/>
              <a:t>Man-vs.-Self</a:t>
            </a:r>
            <a:r>
              <a:rPr lang="en-US" dirty="0" smtClean="0"/>
              <a:t> conflict. </a:t>
            </a:r>
          </a:p>
          <a:p>
            <a:endParaRPr lang="en-US" dirty="0"/>
          </a:p>
        </p:txBody>
      </p:sp>
      <p:pic>
        <p:nvPicPr>
          <p:cNvPr id="4" name="Picture 3" descr="Picture4.jpg"/>
          <p:cNvPicPr>
            <a:picLocks noChangeAspect="1"/>
          </p:cNvPicPr>
          <p:nvPr/>
        </p:nvPicPr>
        <p:blipFill>
          <a:blip r:embed="rId2"/>
          <a:stretch>
            <a:fillRect/>
          </a:stretch>
        </p:blipFill>
        <p:spPr>
          <a:xfrm>
            <a:off x="4267200" y="0"/>
            <a:ext cx="2965622" cy="1991497"/>
          </a:xfrm>
          <a:prstGeom prst="rect">
            <a:avLst/>
          </a:prstGeom>
        </p:spPr>
      </p:pic>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 Find Out The Rest Read</a:t>
            </a:r>
            <a:endParaRPr lang="en-US" dirty="0"/>
          </a:p>
        </p:txBody>
      </p:sp>
      <p:sp>
        <p:nvSpPr>
          <p:cNvPr id="3" name="Subtitle 2"/>
          <p:cNvSpPr>
            <a:spLocks noGrp="1"/>
          </p:cNvSpPr>
          <p:nvPr>
            <p:ph type="subTitle" idx="1"/>
          </p:nvPr>
        </p:nvSpPr>
        <p:spPr/>
        <p:txBody>
          <a:bodyPr>
            <a:normAutofit/>
          </a:bodyPr>
          <a:lstStyle/>
          <a:p>
            <a:r>
              <a:rPr lang="en-US" sz="5400" dirty="0" smtClean="0"/>
              <a:t>Red Scarf Girl</a:t>
            </a:r>
            <a:endParaRPr lang="en-US" sz="54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183</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Red Scarf Girl</vt:lpstr>
      <vt:lpstr>Red Scarf Girl Characters</vt:lpstr>
      <vt:lpstr>Exposition and Rising Action</vt:lpstr>
      <vt:lpstr>Climax</vt:lpstr>
      <vt:lpstr>To Find Out The Rest Read</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Scarf Girl</dc:title>
  <dc:creator>pcuser</dc:creator>
  <cp:lastModifiedBy>pcuser</cp:lastModifiedBy>
  <cp:revision>6</cp:revision>
  <dcterms:created xsi:type="dcterms:W3CDTF">2013-03-03T16:55:11Z</dcterms:created>
  <dcterms:modified xsi:type="dcterms:W3CDTF">2013-03-03T17:46:44Z</dcterms:modified>
</cp:coreProperties>
</file>